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8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371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373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39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62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69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555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401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78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85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3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C5CA-EC1C-4C8E-943F-FF58D244120F}" type="datetimeFigureOut">
              <a:rPr lang="fa-IR" smtClean="0"/>
              <a:t>03/19/1438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D55-33A3-415A-A69A-1173A526A0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106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229" y="450912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fa-IR" dirty="0" smtClean="0"/>
              <a:t>فِروسیال یا فِروفلوئید (ترکیبی از دو واژهٔ فرومغناطیس و فِلوئید به معنای شاره یا سیال) یا محلول مغناطیسی شاره‌ای است که در حضور یک میدان مغناطیسی به شدت مغناطیده می‌شود.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فروسیال مخلوطی کلوئیدی، متشکل از ذرات فرومغناطیسی در ابعاد نانو و یا ذرات فرومغناطیسی به صورت معلق در یک مایع حامل (معمولاً یک حلال آلی یا آب) است. هر ذره کوچک کاملاً پوشیده از سورفاکتانت است تا مانع لخته شدن شود</a:t>
            </a:r>
            <a:endParaRPr lang="fa-IR" dirty="0"/>
          </a:p>
        </p:txBody>
      </p:sp>
      <p:pic>
        <p:nvPicPr>
          <p:cNvPr id="1026" name="Picture 2" descr="C:\Users\h.khosravi\Desktop\Ferrofluid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348" y="116632"/>
            <a:ext cx="587249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692696"/>
            <a:ext cx="1707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>
                <a:solidFill>
                  <a:prstClr val="black"/>
                </a:solidFill>
                <a:ea typeface="+mj-ea"/>
                <a:cs typeface="Times New Roman"/>
              </a:rPr>
              <a:t>فروسیال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7847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3"/>
            <a:ext cx="8219256" cy="1296144"/>
          </a:xfrm>
        </p:spPr>
        <p:txBody>
          <a:bodyPr/>
          <a:lstStyle/>
          <a:p>
            <a:r>
              <a:rPr lang="fa-IR" sz="2400" dirty="0" smtClean="0"/>
              <a:t>فروفلوئید روی شیشه(یک آهنربا زیر شیشه قرار </a:t>
            </a:r>
            <a:r>
              <a:rPr lang="fa-IR" dirty="0" smtClean="0"/>
              <a:t>گرفته‌است)</a:t>
            </a:r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76672"/>
            <a:ext cx="57150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48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289"/>
            <a:ext cx="4932040" cy="649198"/>
          </a:xfrm>
        </p:spPr>
        <p:txBody>
          <a:bodyPr>
            <a:normAutofit fontScale="90000"/>
          </a:bodyPr>
          <a:lstStyle/>
          <a:p>
            <a:r>
              <a:rPr lang="fa-IR" sz="2200" dirty="0" smtClean="0"/>
              <a:t>تصویر</a:t>
            </a:r>
            <a:r>
              <a:rPr lang="fa-IR" dirty="0" smtClean="0"/>
              <a:t> </a:t>
            </a:r>
            <a:r>
              <a:rPr lang="fa-IR" sz="2200" dirty="0" smtClean="0"/>
              <a:t>ماکرو از فروفلوئید در یک میدان مغناطیسی</a:t>
            </a:r>
            <a:endParaRPr lang="fa-IR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717032"/>
            <a:ext cx="8100393" cy="3429000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ذرات موجود در فروسیال‌ها عمدتاً ذراتِ نانو هستند که با حرکت بروانی در مایع معلق می‌باشند و به طور کلی در شرایط معمولی ته‌نشین نمی‌شوند. در حالی که ذرات تشکیل دهندهٔ مایعات مغناطیسی عمدتاً در مقیاس میکرومتر هستند که برای معلق ماندن با حرکت براونی بسیار سنگینند، و به مرور زمان به دلیل تفاوت چگالی ذاتی بین ذرات تشکیل دهنده و سیال حامل، ته نشین می‌شوند. از این رو ماده‌های فروسیال و مایعات مغناطیسی کاربردهای متفاوتی دارند.</a:t>
            </a:r>
            <a:endParaRPr lang="fa-I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332" y="116632"/>
            <a:ext cx="4369668" cy="318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89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غالباً در فرایند ساخت فروسیال‌ها پوشش‌هایی از مواد مختلف بر روی ذرات مغناطیسی داده می‌شود که دو وظیفه‌ی مهم به‌عهده دارند: اولاً نقش ترساز را بازی می‌کنند یعنی با ایجاد جاذبه‌های مولکولی قوی بین خود و مولکول‌های مایع حامل، سیالی یک‌دست ایجاد کرده و مانع توده‌شدگیِ ذرات مغناطیسی حتی تحت شیب‌های شدید میدان مغناطیسی می‌شوند و ثانیاً به‌دلیل جرم حجمیِ کمتر آنها نسبت به ذرات مغناطیسی، باعث می‌شوند که جرم حجمی متوسط ذرات دارای پوشش از جرم حجمی ذرات مغناطیسی بدونِ پوشش کمتر شده و در حد تعلیق در مایع حامل باشد تا به این ترتیب کلوئیدی پایدار تشکیل شود.</a:t>
            </a:r>
            <a:endParaRPr lang="fa-I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33056"/>
            <a:ext cx="482453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121" y="5267941"/>
            <a:ext cx="4320480" cy="922114"/>
          </a:xfrm>
        </p:spPr>
        <p:txBody>
          <a:bodyPr>
            <a:normAutofit/>
          </a:bodyPr>
          <a:lstStyle/>
          <a:p>
            <a:r>
              <a:rPr lang="fa-IR" sz="2000" dirty="0" smtClean="0"/>
              <a:t>فروسیال یا فِروفلوئید در یک بطری</a:t>
            </a:r>
            <a:endParaRPr lang="fa-I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27" y="809055"/>
            <a:ext cx="7055857" cy="396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02723"/>
            <a:ext cx="51752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14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تصویر ماکرو از فروفلوئید در یک میدان مغناطیسی</vt:lpstr>
      <vt:lpstr>PowerPoint Presentation</vt:lpstr>
      <vt:lpstr>فروسیال یا فِروفلوئید در یک بطری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فروسیال</dc:title>
  <dc:creator>hamideh khosravi</dc:creator>
  <cp:lastModifiedBy>hamideh khosravi</cp:lastModifiedBy>
  <cp:revision>6</cp:revision>
  <dcterms:created xsi:type="dcterms:W3CDTF">2016-12-18T16:57:43Z</dcterms:created>
  <dcterms:modified xsi:type="dcterms:W3CDTF">2016-12-18T18:33:41Z</dcterms:modified>
</cp:coreProperties>
</file>