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7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5ABF028-E1BE-49B3-BF98-D29D3AA0FEEA}" type="datetimeFigureOut">
              <a:rPr lang="en-US" smtClean="0"/>
              <a:t>11/5/2016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01288AD-68C4-4BA5-894C-CAA82A47D1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ABF028-E1BE-49B3-BF98-D29D3AA0FEE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88AD-68C4-4BA5-894C-CAA82A47D1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ABF028-E1BE-49B3-BF98-D29D3AA0FEEA}"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88AD-68C4-4BA5-894C-CAA82A47D1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5ABF028-E1BE-49B3-BF98-D29D3AA0FEEA}" type="datetimeFigureOut">
              <a:rPr lang="en-US" smtClean="0"/>
              <a:t>11/5/2016</a:t>
            </a:fld>
            <a:endParaRPr lang="en-US"/>
          </a:p>
        </p:txBody>
      </p:sp>
      <p:sp>
        <p:nvSpPr>
          <p:cNvPr id="9" name="Slide Number Placeholder 8"/>
          <p:cNvSpPr>
            <a:spLocks noGrp="1"/>
          </p:cNvSpPr>
          <p:nvPr>
            <p:ph type="sldNum" sz="quarter" idx="15"/>
          </p:nvPr>
        </p:nvSpPr>
        <p:spPr/>
        <p:txBody>
          <a:bodyPr rtlCol="0"/>
          <a:lstStyle/>
          <a:p>
            <a:fld id="{201288AD-68C4-4BA5-894C-CAA82A47D14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5ABF028-E1BE-49B3-BF98-D29D3AA0FEEA}" type="datetimeFigureOut">
              <a:rPr lang="en-US" smtClean="0"/>
              <a:t>11/5/2016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01288AD-68C4-4BA5-894C-CAA82A47D1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ABF028-E1BE-49B3-BF98-D29D3AA0FEEA}"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288AD-68C4-4BA5-894C-CAA82A47D14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ABF028-E1BE-49B3-BF98-D29D3AA0FEEA}"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288AD-68C4-4BA5-894C-CAA82A47D14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5ABF028-E1BE-49B3-BF98-D29D3AA0FEEA}" type="datetimeFigureOut">
              <a:rPr lang="en-US" smtClean="0"/>
              <a:t>11/5/2016</a:t>
            </a:fld>
            <a:endParaRPr lang="en-US"/>
          </a:p>
        </p:txBody>
      </p:sp>
      <p:sp>
        <p:nvSpPr>
          <p:cNvPr id="7" name="Slide Number Placeholder 6"/>
          <p:cNvSpPr>
            <a:spLocks noGrp="1"/>
          </p:cNvSpPr>
          <p:nvPr>
            <p:ph type="sldNum" sz="quarter" idx="11"/>
          </p:nvPr>
        </p:nvSpPr>
        <p:spPr/>
        <p:txBody>
          <a:bodyPr rtlCol="0"/>
          <a:lstStyle/>
          <a:p>
            <a:fld id="{201288AD-68C4-4BA5-894C-CAA82A47D14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BF028-E1BE-49B3-BF98-D29D3AA0FEEA}"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288AD-68C4-4BA5-894C-CAA82A47D1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5ABF028-E1BE-49B3-BF98-D29D3AA0FEEA}" type="datetimeFigureOut">
              <a:rPr lang="en-US" smtClean="0"/>
              <a:t>11/5/2016</a:t>
            </a:fld>
            <a:endParaRPr lang="en-US"/>
          </a:p>
        </p:txBody>
      </p:sp>
      <p:sp>
        <p:nvSpPr>
          <p:cNvPr id="22" name="Slide Number Placeholder 21"/>
          <p:cNvSpPr>
            <a:spLocks noGrp="1"/>
          </p:cNvSpPr>
          <p:nvPr>
            <p:ph type="sldNum" sz="quarter" idx="15"/>
          </p:nvPr>
        </p:nvSpPr>
        <p:spPr/>
        <p:txBody>
          <a:bodyPr rtlCol="0"/>
          <a:lstStyle/>
          <a:p>
            <a:fld id="{201288AD-68C4-4BA5-894C-CAA82A47D14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5ABF028-E1BE-49B3-BF98-D29D3AA0FEEA}" type="datetimeFigureOut">
              <a:rPr lang="en-US" smtClean="0"/>
              <a:t>11/5/2016</a:t>
            </a:fld>
            <a:endParaRPr lang="en-US"/>
          </a:p>
        </p:txBody>
      </p:sp>
      <p:sp>
        <p:nvSpPr>
          <p:cNvPr id="18" name="Slide Number Placeholder 17"/>
          <p:cNvSpPr>
            <a:spLocks noGrp="1"/>
          </p:cNvSpPr>
          <p:nvPr>
            <p:ph type="sldNum" sz="quarter" idx="11"/>
          </p:nvPr>
        </p:nvSpPr>
        <p:spPr/>
        <p:txBody>
          <a:bodyPr rtlCol="0"/>
          <a:lstStyle/>
          <a:p>
            <a:fld id="{201288AD-68C4-4BA5-894C-CAA82A47D14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5ABF028-E1BE-49B3-BF98-D29D3AA0FEEA}" type="datetimeFigureOut">
              <a:rPr lang="en-US" smtClean="0"/>
              <a:t>11/5/2016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1288AD-68C4-4BA5-894C-CAA82A47D1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057400"/>
            <a:ext cx="7086600" cy="2308324"/>
          </a:xfrm>
          <a:prstGeom prst="rect">
            <a:avLst/>
          </a:prstGeom>
        </p:spPr>
        <p:txBody>
          <a:bodyPr wrap="square">
            <a:spAutoFit/>
          </a:bodyPr>
          <a:lstStyle/>
          <a:p>
            <a:pPr algn="ctr" rtl="1"/>
            <a:r>
              <a:rPr lang="fa-IR" sz="3600" b="1" dirty="0"/>
              <a:t> گزارش تشریح چشم گوساله  </a:t>
            </a:r>
            <a:endParaRPr lang="fa-IR" sz="3600" b="1" dirty="0" smtClean="0"/>
          </a:p>
          <a:p>
            <a:pPr algn="ctr" rtl="1"/>
            <a:r>
              <a:rPr lang="fa-IR" sz="3600" b="1" dirty="0" smtClean="0"/>
              <a:t>     </a:t>
            </a:r>
            <a:endParaRPr lang="en-US" sz="3600" b="1" dirty="0"/>
          </a:p>
          <a:p>
            <a:pPr algn="ctr" rtl="1"/>
            <a:r>
              <a:rPr lang="fa-IR" sz="3600" dirty="0"/>
              <a:t>سال تحصیلی 95-96</a:t>
            </a:r>
            <a:endParaRPr lang="en-US" sz="3600" dirty="0"/>
          </a:p>
          <a:p>
            <a:pPr algn="ctr" rtl="1"/>
            <a:r>
              <a:rPr lang="fa-IR" sz="3600" dirty="0"/>
              <a:t> </a:t>
            </a:r>
            <a:endParaRPr lang="en-US" sz="3600" dirty="0"/>
          </a:p>
        </p:txBody>
      </p:sp>
    </p:spTree>
    <p:extLst>
      <p:ext uri="{BB962C8B-B14F-4D97-AF65-F5344CB8AC3E}">
        <p14:creationId xmlns:p14="http://schemas.microsoft.com/office/powerpoint/2010/main" val="44732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
            <a:ext cx="9144000" cy="7391400"/>
          </a:xfrm>
          <a:prstGeom prst="rect">
            <a:avLst/>
          </a:prstGeom>
        </p:spPr>
      </p:pic>
    </p:spTree>
    <p:extLst>
      <p:ext uri="{BB962C8B-B14F-4D97-AF65-F5344CB8AC3E}">
        <p14:creationId xmlns:p14="http://schemas.microsoft.com/office/powerpoint/2010/main" val="335399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620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992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940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99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63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322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371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019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428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95400"/>
            <a:ext cx="6705600" cy="3614003"/>
          </a:xfrm>
          <a:prstGeom prst="rect">
            <a:avLst/>
          </a:prstGeom>
        </p:spPr>
        <p:txBody>
          <a:bodyPr wrap="square">
            <a:spAutoFit/>
          </a:bodyPr>
          <a:lstStyle/>
          <a:p>
            <a:pPr algn="r" rtl="1">
              <a:lnSpc>
                <a:spcPct val="300000"/>
              </a:lnSpc>
            </a:pPr>
            <a:r>
              <a:rPr lang="fa-IR" sz="2000" dirty="0"/>
              <a:t>بررسی سطح خارجی چشم:</a:t>
            </a:r>
            <a:endParaRPr lang="en-US" sz="2000" dirty="0"/>
          </a:p>
          <a:p>
            <a:pPr algn="r" rtl="1">
              <a:lnSpc>
                <a:spcPct val="300000"/>
              </a:lnSpc>
            </a:pPr>
            <a:r>
              <a:rPr lang="fa-IR" sz="2000" dirty="0"/>
              <a:t>در این سطح ما قادر خواهیم بود  ماهیچه های چشم ، صلبیه ، قرنیه و عصب بینایی را مشاهده کنیم. سپس برای راحتی کار بهتر است بوسیله قیچی ماهیچه ها و چربیهای اطراف چشم را جدا کنیم . </a:t>
            </a:r>
            <a:endParaRPr lang="en-US" sz="2000" dirty="0"/>
          </a:p>
        </p:txBody>
      </p:sp>
    </p:spTree>
    <p:extLst>
      <p:ext uri="{BB962C8B-B14F-4D97-AF65-F5344CB8AC3E}">
        <p14:creationId xmlns:p14="http://schemas.microsoft.com/office/powerpoint/2010/main" val="379386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0"/>
            <a:ext cx="6477000" cy="6858000"/>
          </a:xfrm>
          <a:prstGeom prst="rect">
            <a:avLst/>
          </a:prstGeom>
        </p:spPr>
      </p:pic>
    </p:spTree>
    <p:extLst>
      <p:ext uri="{BB962C8B-B14F-4D97-AF65-F5344CB8AC3E}">
        <p14:creationId xmlns:p14="http://schemas.microsoft.com/office/powerpoint/2010/main" val="227568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6248400" cy="6858000"/>
          </a:xfrm>
          <a:prstGeom prst="rect">
            <a:avLst/>
          </a:prstGeom>
        </p:spPr>
      </p:pic>
    </p:spTree>
    <p:extLst>
      <p:ext uri="{BB962C8B-B14F-4D97-AF65-F5344CB8AC3E}">
        <p14:creationId xmlns:p14="http://schemas.microsoft.com/office/powerpoint/2010/main" val="181395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5943599" cy="6858000"/>
          </a:xfrm>
          <a:prstGeom prst="rect">
            <a:avLst/>
          </a:prstGeom>
        </p:spPr>
      </p:pic>
    </p:spTree>
    <p:extLst>
      <p:ext uri="{BB962C8B-B14F-4D97-AF65-F5344CB8AC3E}">
        <p14:creationId xmlns:p14="http://schemas.microsoft.com/office/powerpoint/2010/main" val="122223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62000"/>
            <a:ext cx="5943600" cy="4139595"/>
          </a:xfrm>
          <a:prstGeom prst="rect">
            <a:avLst/>
          </a:prstGeom>
        </p:spPr>
        <p:txBody>
          <a:bodyPr wrap="square">
            <a:spAutoFit/>
          </a:bodyPr>
          <a:lstStyle/>
          <a:p>
            <a:pPr algn="r" rtl="1"/>
            <a:r>
              <a:rPr lang="fa-IR" dirty="0" smtClean="0"/>
              <a:t>       </a:t>
            </a:r>
            <a:r>
              <a:rPr lang="fa-IR" sz="2000" b="1" dirty="0" smtClean="0"/>
              <a:t>بررسی </a:t>
            </a:r>
            <a:r>
              <a:rPr lang="fa-IR" sz="2000" b="1" dirty="0"/>
              <a:t>اجزای داخلی چشم</a:t>
            </a:r>
            <a:r>
              <a:rPr lang="fa-IR" sz="2000" b="1" dirty="0" smtClean="0"/>
              <a:t>:          </a:t>
            </a:r>
            <a:endParaRPr lang="en-US" sz="2000" b="1" dirty="0"/>
          </a:p>
          <a:p>
            <a:pPr algn="r" rtl="1">
              <a:lnSpc>
                <a:spcPct val="150000"/>
              </a:lnSpc>
            </a:pPr>
            <a:r>
              <a:rPr lang="fa-IR" dirty="0"/>
              <a:t>برای مشاهده بخشهای درونی چشم باید ابتدا توسط اسکالپل تیز قرنیه را یک برش افقی بزنیم. مایع شفافی بیرون میریزد که همان زلالیه است . برش را به کمک قیچی ادامه میدهیم . سوراخ مردمک چشم ، عدسی و زجاجیه که ژله ای است را مشاهده میکنیم. زجاجیه را به </a:t>
            </a:r>
            <a:r>
              <a:rPr lang="fa-IR" dirty="0">
                <a:solidFill>
                  <a:srgbClr val="FF0000"/>
                </a:solidFill>
              </a:rPr>
              <a:t>آرامی خارج میکنیم .در این لحظه عضلات طولی و حلقوی عنبیه </a:t>
            </a:r>
            <a:r>
              <a:rPr lang="fa-IR" dirty="0"/>
              <a:t>و نیز شبکیه که پرده بسیار نازکی است را مشاهده میکنیم. به آرامی به کمک پنس پرده شبکیه را خارج میکنیم در یک قسمت پرده متصل میماند  این نقطه کور است(محل خروج عصب بینایی) . قسمتهای سیاه و تیره مشیمیه است که نقش اطاق تاریک و تغذیه رسانی را عهده دار است </a:t>
            </a:r>
            <a:endParaRPr lang="en-US" dirty="0"/>
          </a:p>
        </p:txBody>
      </p:sp>
    </p:spTree>
    <p:extLst>
      <p:ext uri="{BB962C8B-B14F-4D97-AF65-F5344CB8AC3E}">
        <p14:creationId xmlns:p14="http://schemas.microsoft.com/office/powerpoint/2010/main" val="197231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295400"/>
            <a:ext cx="5410200" cy="4001095"/>
          </a:xfrm>
          <a:prstGeom prst="rect">
            <a:avLst/>
          </a:prstGeom>
        </p:spPr>
        <p:txBody>
          <a:bodyPr wrap="square">
            <a:spAutoFit/>
          </a:bodyPr>
          <a:lstStyle/>
          <a:p>
            <a:pPr algn="r" rtl="1"/>
            <a:r>
              <a:rPr lang="fa-IR" sz="2000" b="1" dirty="0"/>
              <a:t>شناسایی چشم چپ و راست :</a:t>
            </a:r>
            <a:endParaRPr lang="en-US" sz="2000" b="1" dirty="0"/>
          </a:p>
          <a:p>
            <a:pPr algn="r" rtl="1">
              <a:lnSpc>
                <a:spcPct val="300000"/>
              </a:lnSpc>
            </a:pPr>
            <a:r>
              <a:rPr lang="fa-IR" dirty="0"/>
              <a:t>قبل از برش چشم آن را طوری در دست میگیریم که عصب بینایی در پایین قرار گیرد هر جا انحنای چشم بیشتر باشد آن قسمت به سمت داخل چشم قرار دارد . بدین ترتیب می توان چشم راست و چپ را تشخیص داد.</a:t>
            </a:r>
            <a:endParaRPr lang="en-US" dirty="0"/>
          </a:p>
          <a:p>
            <a:pPr algn="r" rtl="1"/>
            <a:r>
              <a:rPr lang="en-US" dirty="0"/>
              <a:t> </a:t>
            </a:r>
          </a:p>
        </p:txBody>
      </p:sp>
    </p:spTree>
    <p:extLst>
      <p:ext uri="{BB962C8B-B14F-4D97-AF65-F5344CB8AC3E}">
        <p14:creationId xmlns:p14="http://schemas.microsoft.com/office/powerpoint/2010/main" val="237686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7195"/>
            <a:ext cx="9144000" cy="7125195"/>
          </a:xfrm>
          <a:prstGeom prst="rect">
            <a:avLst/>
          </a:prstGeom>
        </p:spPr>
      </p:pic>
    </p:spTree>
    <p:extLst>
      <p:ext uri="{BB962C8B-B14F-4D97-AF65-F5344CB8AC3E}">
        <p14:creationId xmlns:p14="http://schemas.microsoft.com/office/powerpoint/2010/main" val="353916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862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66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719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43"/>
            <a:ext cx="9144000" cy="6846114"/>
          </a:xfrm>
          <a:prstGeom prst="rect">
            <a:avLst/>
          </a:prstGeom>
        </p:spPr>
      </p:pic>
    </p:spTree>
    <p:extLst>
      <p:ext uri="{BB962C8B-B14F-4D97-AF65-F5344CB8AC3E}">
        <p14:creationId xmlns:p14="http://schemas.microsoft.com/office/powerpoint/2010/main" val="1300734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81</TotalTime>
  <Words>227</Words>
  <Application>Microsoft Office PowerPoint</Application>
  <PresentationFormat>On-screen Show (4:3)</PresentationFormat>
  <Paragraphs>11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pahlavanloo</dc:creator>
  <cp:lastModifiedBy>shabnam pahlavanloo</cp:lastModifiedBy>
  <cp:revision>4</cp:revision>
  <dcterms:created xsi:type="dcterms:W3CDTF">2016-11-05T17:07:45Z</dcterms:created>
  <dcterms:modified xsi:type="dcterms:W3CDTF">2016-11-05T18:29:06Z</dcterms:modified>
</cp:coreProperties>
</file>